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14"/>
    <p:restoredTop sz="94687"/>
  </p:normalViewPr>
  <p:slideViewPr>
    <p:cSldViewPr snapToGrid="0">
      <p:cViewPr varScale="1">
        <p:scale>
          <a:sx n="81" d="100"/>
          <a:sy n="81" d="100"/>
        </p:scale>
        <p:origin x="216"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799782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4EB64F3-17BA-114A-964F-1283FEFFD8B3}" type="datetimeFigureOut">
              <a:rPr lang="en-US" smtClean="0"/>
              <a:t>9/27/24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1247028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19723527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1650142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42312362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6326813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1644007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7806632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773270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93416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3127069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4EB64F3-17BA-114A-964F-1283FEFFD8B3}" type="datetimeFigureOut">
              <a:rPr lang="en-US" smtClean="0"/>
              <a:t>9/27/24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3636800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B64F3-17BA-114A-964F-1283FEFFD8B3}" type="datetimeFigureOut">
              <a:rPr lang="en-US" smtClean="0"/>
              <a:t>9/27/24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2559451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857608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2909521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4EB64F3-17BA-114A-964F-1283FEFFD8B3}" type="datetimeFigureOut">
              <a:rPr lang="en-US" smtClean="0"/>
              <a:t>9/27/24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4264360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4EB64F3-17BA-114A-964F-1283FEFFD8B3}" type="datetimeFigureOut">
              <a:rPr lang="en-US" smtClean="0"/>
              <a:t>9/27/24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C22CE5-C5DB-6D44-BB6A-3181C4EF32E9}" type="slidenum">
              <a:rPr lang="en-US" smtClean="0"/>
              <a:t>‹#›</a:t>
            </a:fld>
            <a:endParaRPr lang="en-US"/>
          </a:p>
        </p:txBody>
      </p:sp>
    </p:spTree>
    <p:extLst>
      <p:ext uri="{BB962C8B-B14F-4D97-AF65-F5344CB8AC3E}">
        <p14:creationId xmlns:p14="http://schemas.microsoft.com/office/powerpoint/2010/main" val="4241454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4EB64F3-17BA-114A-964F-1283FEFFD8B3}" type="datetimeFigureOut">
              <a:rPr lang="en-US" smtClean="0"/>
              <a:t>9/27/24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BC22CE5-C5DB-6D44-BB6A-3181C4EF32E9}" type="slidenum">
              <a:rPr lang="en-US" smtClean="0"/>
              <a:t>‹#›</a:t>
            </a:fld>
            <a:endParaRPr lang="en-US"/>
          </a:p>
        </p:txBody>
      </p:sp>
    </p:spTree>
    <p:extLst>
      <p:ext uri="{BB962C8B-B14F-4D97-AF65-F5344CB8AC3E}">
        <p14:creationId xmlns:p14="http://schemas.microsoft.com/office/powerpoint/2010/main" val="119083298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rsms.tumblr.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Picture 4" descr="A silver sports car parked on a road&#10;&#10;Description automatically generated">
            <a:extLst>
              <a:ext uri="{FF2B5EF4-FFF2-40B4-BE49-F238E27FC236}">
                <a16:creationId xmlns:a16="http://schemas.microsoft.com/office/drawing/2014/main" id="{256C2C47-9F6D-8E7B-9943-2970078A260E}"/>
              </a:ext>
            </a:extLst>
          </p:cNvPr>
          <p:cNvPicPr>
            <a:picLocks noChangeAspect="1"/>
          </p:cNvPicPr>
          <p:nvPr/>
        </p:nvPicPr>
        <p:blipFill>
          <a:blip r:embed="rId3">
            <a:extLst>
              <a:ext uri="{837473B0-CC2E-450A-ABE3-18F120FF3D39}">
                <a1611:picAttrSrcUrl xmlns:a1611="http://schemas.microsoft.com/office/drawing/2016/11/main" r:id="rId4"/>
              </a:ext>
            </a:extLst>
          </a:blip>
          <a:srcRect t="14572" r="-1" b="19279"/>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0"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BC413-E241-F3F5-725B-BEB0E9204696}"/>
              </a:ext>
            </a:extLst>
          </p:cNvPr>
          <p:cNvSpPr>
            <a:spLocks noGrp="1"/>
          </p:cNvSpPr>
          <p:nvPr>
            <p:ph type="ctrTitle"/>
          </p:nvPr>
        </p:nvSpPr>
        <p:spPr>
          <a:xfrm>
            <a:off x="636916" y="4854346"/>
            <a:ext cx="10407602" cy="868026"/>
          </a:xfrm>
        </p:spPr>
        <p:txBody>
          <a:bodyPr>
            <a:normAutofit/>
          </a:bodyPr>
          <a:lstStyle/>
          <a:p>
            <a:r>
              <a:rPr lang="en-US" sz="4800" b="1" dirty="0" err="1">
                <a:solidFill>
                  <a:srgbClr val="EBEBEB"/>
                </a:solidFill>
              </a:rPr>
              <a:t>EzCars</a:t>
            </a:r>
            <a:endParaRPr lang="en-US" sz="4800" b="1" dirty="0">
              <a:solidFill>
                <a:srgbClr val="EBEBEB"/>
              </a:solidFill>
            </a:endParaRPr>
          </a:p>
        </p:txBody>
      </p:sp>
      <p:sp>
        <p:nvSpPr>
          <p:cNvPr id="3" name="Subtitle 2">
            <a:extLst>
              <a:ext uri="{FF2B5EF4-FFF2-40B4-BE49-F238E27FC236}">
                <a16:creationId xmlns:a16="http://schemas.microsoft.com/office/drawing/2014/main" id="{D0E04492-8870-46A2-B4C7-D694AE2EAED5}"/>
              </a:ext>
            </a:extLst>
          </p:cNvPr>
          <p:cNvSpPr>
            <a:spLocks noGrp="1"/>
          </p:cNvSpPr>
          <p:nvPr>
            <p:ph type="subTitle" idx="1"/>
          </p:nvPr>
        </p:nvSpPr>
        <p:spPr>
          <a:xfrm>
            <a:off x="636917" y="5722374"/>
            <a:ext cx="10407602" cy="487924"/>
          </a:xfrm>
        </p:spPr>
        <p:txBody>
          <a:bodyPr>
            <a:normAutofit/>
          </a:bodyPr>
          <a:lstStyle/>
          <a:p>
            <a:r>
              <a:rPr lang="en-US" dirty="0">
                <a:solidFill>
                  <a:schemeClr val="tx2">
                    <a:lumMod val="40000"/>
                    <a:lumOff val="60000"/>
                  </a:schemeClr>
                </a:solidFill>
              </a:rPr>
              <a:t>Designed by </a:t>
            </a:r>
            <a:r>
              <a:rPr lang="en-US" dirty="0" err="1">
                <a:solidFill>
                  <a:schemeClr val="tx2">
                    <a:lumMod val="40000"/>
                    <a:lumOff val="60000"/>
                  </a:schemeClr>
                </a:solidFill>
              </a:rPr>
              <a:t>EzCars</a:t>
            </a:r>
            <a:r>
              <a:rPr lang="en-US" dirty="0">
                <a:solidFill>
                  <a:schemeClr val="tx2">
                    <a:lumMod val="40000"/>
                    <a:lumOff val="60000"/>
                  </a:schemeClr>
                </a:solidFill>
              </a:rPr>
              <a:t> team</a:t>
            </a:r>
          </a:p>
        </p:txBody>
      </p:sp>
    </p:spTree>
    <p:extLst>
      <p:ext uri="{BB962C8B-B14F-4D97-AF65-F5344CB8AC3E}">
        <p14:creationId xmlns:p14="http://schemas.microsoft.com/office/powerpoint/2010/main" val="676162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7" name="Picture 36" descr="A screenshot of a website&#10;&#10;Description automatically generated">
            <a:extLst>
              <a:ext uri="{FF2B5EF4-FFF2-40B4-BE49-F238E27FC236}">
                <a16:creationId xmlns:a16="http://schemas.microsoft.com/office/drawing/2014/main" id="{70C14A24-6ADB-4CE5-E6E3-FBECD971A52A}"/>
              </a:ext>
            </a:extLst>
          </p:cNvPr>
          <p:cNvPicPr>
            <a:picLocks noChangeAspect="1"/>
          </p:cNvPicPr>
          <p:nvPr/>
        </p:nvPicPr>
        <p:blipFill>
          <a:blip r:embed="rId3"/>
          <a:stretch>
            <a:fillRect/>
          </a:stretch>
        </p:blipFill>
        <p:spPr>
          <a:xfrm>
            <a:off x="8328169" y="1616529"/>
            <a:ext cx="3667887" cy="4945923"/>
          </a:xfrm>
          <a:prstGeom prst="rect">
            <a:avLst/>
          </a:prstGeom>
          <a:effectLst>
            <a:outerShdw blurRad="50800" dist="38100" dir="5400000" algn="t" rotWithShape="0">
              <a:prstClr val="black">
                <a:alpha val="43000"/>
              </a:prstClr>
            </a:outerShdw>
          </a:effectLst>
        </p:spPr>
      </p:pic>
      <p:sp>
        <p:nvSpPr>
          <p:cNvPr id="40" name="Title 1">
            <a:extLst>
              <a:ext uri="{FF2B5EF4-FFF2-40B4-BE49-F238E27FC236}">
                <a16:creationId xmlns:a16="http://schemas.microsoft.com/office/drawing/2014/main" id="{CE9A9F90-B64E-EE78-A619-C4287ADA07C5}"/>
              </a:ext>
            </a:extLst>
          </p:cNvPr>
          <p:cNvSpPr>
            <a:spLocks noGrp="1"/>
          </p:cNvSpPr>
          <p:nvPr>
            <p:ph type="title"/>
          </p:nvPr>
        </p:nvSpPr>
        <p:spPr>
          <a:xfrm>
            <a:off x="646111" y="452718"/>
            <a:ext cx="9404723" cy="863671"/>
          </a:xfrm>
        </p:spPr>
        <p:txBody>
          <a:bodyPr vert="horz" lIns="91440" tIns="45720" rIns="91440" bIns="45720" rtlCol="0">
            <a:normAutofit/>
          </a:bodyPr>
          <a:lstStyle/>
          <a:p>
            <a:r>
              <a:rPr lang="en-US" sz="4000" b="1" dirty="0"/>
              <a:t>Home Page:</a:t>
            </a:r>
          </a:p>
        </p:txBody>
      </p:sp>
      <p:pic>
        <p:nvPicPr>
          <p:cNvPr id="3" name="Picture 2" descr="A screenshot of a car rental website&#10;&#10;Description automatically generated">
            <a:extLst>
              <a:ext uri="{FF2B5EF4-FFF2-40B4-BE49-F238E27FC236}">
                <a16:creationId xmlns:a16="http://schemas.microsoft.com/office/drawing/2014/main" id="{94DBC4F2-5381-65E2-1F98-3E8E1B62F6F5}"/>
              </a:ext>
            </a:extLst>
          </p:cNvPr>
          <p:cNvPicPr>
            <a:picLocks noChangeAspect="1"/>
          </p:cNvPicPr>
          <p:nvPr/>
        </p:nvPicPr>
        <p:blipFill>
          <a:blip r:embed="rId4"/>
          <a:stretch>
            <a:fillRect/>
          </a:stretch>
        </p:blipFill>
        <p:spPr>
          <a:xfrm>
            <a:off x="195944" y="1616529"/>
            <a:ext cx="3887325" cy="4945923"/>
          </a:xfrm>
          <a:prstGeom prst="rect">
            <a:avLst/>
          </a:prstGeom>
        </p:spPr>
      </p:pic>
      <p:pic>
        <p:nvPicPr>
          <p:cNvPr id="5" name="Picture 4" descr="A screenshot of a car sales page&#10;&#10;Description automatically generated">
            <a:extLst>
              <a:ext uri="{FF2B5EF4-FFF2-40B4-BE49-F238E27FC236}">
                <a16:creationId xmlns:a16="http://schemas.microsoft.com/office/drawing/2014/main" id="{3E5C30D4-CF26-76B2-2B93-3EC1D8D19E6C}"/>
              </a:ext>
            </a:extLst>
          </p:cNvPr>
          <p:cNvPicPr>
            <a:picLocks noChangeAspect="1"/>
          </p:cNvPicPr>
          <p:nvPr/>
        </p:nvPicPr>
        <p:blipFill>
          <a:blip r:embed="rId5"/>
          <a:stretch>
            <a:fillRect/>
          </a:stretch>
        </p:blipFill>
        <p:spPr>
          <a:xfrm>
            <a:off x="4256690" y="1616529"/>
            <a:ext cx="3852043" cy="4945924"/>
          </a:xfrm>
          <a:prstGeom prst="rect">
            <a:avLst/>
          </a:prstGeom>
        </p:spPr>
      </p:pic>
    </p:spTree>
    <p:extLst>
      <p:ext uri="{BB962C8B-B14F-4D97-AF65-F5344CB8AC3E}">
        <p14:creationId xmlns:p14="http://schemas.microsoft.com/office/powerpoint/2010/main" val="3165316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C029D-EA4A-E9F5-9A77-4C899BFB60F2}"/>
              </a:ext>
            </a:extLst>
          </p:cNvPr>
          <p:cNvSpPr>
            <a:spLocks noGrp="1"/>
          </p:cNvSpPr>
          <p:nvPr>
            <p:ph type="title"/>
          </p:nvPr>
        </p:nvSpPr>
        <p:spPr>
          <a:xfrm>
            <a:off x="646111" y="452718"/>
            <a:ext cx="9404723" cy="838200"/>
          </a:xfrm>
        </p:spPr>
        <p:txBody>
          <a:bodyPr/>
          <a:lstStyle/>
          <a:p>
            <a:r>
              <a:rPr lang="en-US" b="1" dirty="0"/>
              <a:t>Navbar:</a:t>
            </a:r>
          </a:p>
        </p:txBody>
      </p:sp>
      <p:sp>
        <p:nvSpPr>
          <p:cNvPr id="3" name="Content Placeholder 2">
            <a:extLst>
              <a:ext uri="{FF2B5EF4-FFF2-40B4-BE49-F238E27FC236}">
                <a16:creationId xmlns:a16="http://schemas.microsoft.com/office/drawing/2014/main" id="{5F38020C-FF77-8A2D-19ED-54CD28DE8A35}"/>
              </a:ext>
            </a:extLst>
          </p:cNvPr>
          <p:cNvSpPr>
            <a:spLocks noGrp="1"/>
          </p:cNvSpPr>
          <p:nvPr>
            <p:ph idx="1"/>
          </p:nvPr>
        </p:nvSpPr>
        <p:spPr>
          <a:xfrm>
            <a:off x="646111" y="1290918"/>
            <a:ext cx="10111535" cy="5245349"/>
          </a:xfrm>
        </p:spPr>
        <p:txBody>
          <a:bodyPr/>
          <a:lstStyle/>
          <a:p>
            <a:r>
              <a:rPr lang="en-US" sz="2400" b="1" dirty="0"/>
              <a:t>Home: </a:t>
            </a:r>
            <a:r>
              <a:rPr lang="en-US" dirty="0"/>
              <a:t>Directs users to the homepage, providing an overview of the platform's offerings.</a:t>
            </a:r>
          </a:p>
          <a:p>
            <a:r>
              <a:rPr lang="en-US" sz="2400" b="1" dirty="0"/>
              <a:t>Vehicles: </a:t>
            </a:r>
            <a:r>
              <a:rPr lang="en-US" dirty="0"/>
              <a:t>Takes users to the "Explore Vehicles" page, where they can search and filter a variety of vehicles based on their preferences.</a:t>
            </a:r>
          </a:p>
          <a:p>
            <a:r>
              <a:rPr lang="en-US" sz="2400" b="1" dirty="0"/>
              <a:t>About Us: </a:t>
            </a:r>
            <a:r>
              <a:rPr lang="en-US" dirty="0"/>
              <a:t>Shares detailed information about the company, its mission, and its history.</a:t>
            </a:r>
          </a:p>
          <a:p>
            <a:r>
              <a:rPr lang="en-US" sz="2400" b="1" dirty="0"/>
              <a:t>Contact: </a:t>
            </a:r>
            <a:r>
              <a:rPr lang="en-US" dirty="0"/>
              <a:t>Displays the contact details of the support team, including phone, email, and location, ensuring easy access for inquiries.</a:t>
            </a:r>
          </a:p>
          <a:p>
            <a:r>
              <a:rPr lang="en-US" sz="2400" b="1" dirty="0"/>
              <a:t>Login: </a:t>
            </a:r>
            <a:r>
              <a:rPr lang="en-US" dirty="0"/>
              <a:t>Redirects to the login page for returning users to access their accounts.</a:t>
            </a:r>
          </a:p>
          <a:p>
            <a:r>
              <a:rPr lang="en-US" sz="2400" b="1" dirty="0"/>
              <a:t>Sign Up: </a:t>
            </a:r>
            <a:r>
              <a:rPr lang="en-US" dirty="0"/>
              <a:t>Directs new users to the sign-up page to create an account and start exploring our services.</a:t>
            </a:r>
          </a:p>
        </p:txBody>
      </p:sp>
    </p:spTree>
    <p:extLst>
      <p:ext uri="{BB962C8B-B14F-4D97-AF65-F5344CB8AC3E}">
        <p14:creationId xmlns:p14="http://schemas.microsoft.com/office/powerpoint/2010/main" val="3365991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CA421-CC46-A399-1FD5-1BEEF8870F7D}"/>
              </a:ext>
            </a:extLst>
          </p:cNvPr>
          <p:cNvSpPr>
            <a:spLocks noGrp="1"/>
          </p:cNvSpPr>
          <p:nvPr>
            <p:ph type="title"/>
          </p:nvPr>
        </p:nvSpPr>
        <p:spPr>
          <a:xfrm>
            <a:off x="646112" y="452718"/>
            <a:ext cx="5991756" cy="935815"/>
          </a:xfrm>
        </p:spPr>
        <p:txBody>
          <a:bodyPr/>
          <a:lstStyle/>
          <a:p>
            <a:r>
              <a:rPr lang="en-US" b="1" dirty="0"/>
              <a:t>Main Page Features:</a:t>
            </a:r>
          </a:p>
        </p:txBody>
      </p:sp>
      <p:sp>
        <p:nvSpPr>
          <p:cNvPr id="3" name="Content Placeholder 2">
            <a:extLst>
              <a:ext uri="{FF2B5EF4-FFF2-40B4-BE49-F238E27FC236}">
                <a16:creationId xmlns:a16="http://schemas.microsoft.com/office/drawing/2014/main" id="{80767A90-E131-DE08-B000-88772A1717F6}"/>
              </a:ext>
            </a:extLst>
          </p:cNvPr>
          <p:cNvSpPr>
            <a:spLocks noGrp="1"/>
          </p:cNvSpPr>
          <p:nvPr>
            <p:ph idx="1"/>
          </p:nvPr>
        </p:nvSpPr>
        <p:spPr>
          <a:xfrm>
            <a:off x="646112" y="1577788"/>
            <a:ext cx="10075676" cy="5109884"/>
          </a:xfrm>
        </p:spPr>
        <p:txBody>
          <a:bodyPr/>
          <a:lstStyle/>
          <a:p>
            <a:r>
              <a:rPr lang="en-US" sz="2400" b="1" dirty="0"/>
              <a:t>Introduction: </a:t>
            </a:r>
            <a:r>
              <a:rPr lang="en-US" dirty="0"/>
              <a:t>The main page consists of the introduction of the    			company and the catalogs of the company.</a:t>
            </a:r>
          </a:p>
          <a:p>
            <a:pPr marL="0" indent="0">
              <a:buNone/>
            </a:pPr>
            <a:endParaRPr lang="en-US" dirty="0"/>
          </a:p>
          <a:p>
            <a:r>
              <a:rPr lang="en-US" sz="2400" b="1" dirty="0"/>
              <a:t>Explore Vehicles: </a:t>
            </a:r>
            <a:r>
              <a:rPr lang="en-US" dirty="0"/>
              <a:t>This page has information of the latest cars available for renting. The View details button displays the reservation page and the features of the car.</a:t>
            </a:r>
          </a:p>
          <a:p>
            <a:pPr marL="0" indent="0">
              <a:buNone/>
            </a:pPr>
            <a:endParaRPr lang="en-US" dirty="0"/>
          </a:p>
          <a:p>
            <a:r>
              <a:rPr lang="en-US" sz="2400" b="1" dirty="0"/>
              <a:t>Services: </a:t>
            </a:r>
            <a:r>
              <a:rPr lang="en-US" dirty="0"/>
              <a:t>This displays the services our company provides to the customers.</a:t>
            </a:r>
          </a:p>
          <a:p>
            <a:pPr marL="0" indent="0">
              <a:buNone/>
            </a:pPr>
            <a:endParaRPr lang="en-US" dirty="0"/>
          </a:p>
          <a:p>
            <a:r>
              <a:rPr lang="en-US" sz="2400" b="1" dirty="0"/>
              <a:t>Reviews and Rating: </a:t>
            </a:r>
            <a:r>
              <a:rPr lang="en-US" dirty="0"/>
              <a:t>This page displays the latest reviews and ratings. The customers can review all the reviews and rating and leave a review or comment.</a:t>
            </a:r>
          </a:p>
          <a:p>
            <a:pPr marL="0" indent="0">
              <a:buNone/>
            </a:pPr>
            <a:endParaRPr lang="en-US" dirty="0"/>
          </a:p>
          <a:p>
            <a:pPr marL="0" indent="0">
              <a:buNone/>
            </a:pPr>
            <a:endParaRPr lang="en-US" dirty="0"/>
          </a:p>
          <a:p>
            <a:endParaRPr lang="en-US" dirty="0"/>
          </a:p>
        </p:txBody>
      </p:sp>
      <p:sp>
        <p:nvSpPr>
          <p:cNvPr id="4" name="TextBox 3">
            <a:extLst>
              <a:ext uri="{FF2B5EF4-FFF2-40B4-BE49-F238E27FC236}">
                <a16:creationId xmlns:a16="http://schemas.microsoft.com/office/drawing/2014/main" id="{AE511CA9-14D4-56CD-DBF5-FA2FFB3ACAEE}"/>
              </a:ext>
            </a:extLst>
          </p:cNvPr>
          <p:cNvSpPr txBox="1"/>
          <p:nvPr/>
        </p:nvSpPr>
        <p:spPr>
          <a:xfrm>
            <a:off x="4195482" y="27432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9862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A0D62-D28C-4F5E-6836-DF813A224C7E}"/>
              </a:ext>
            </a:extLst>
          </p:cNvPr>
          <p:cNvSpPr>
            <a:spLocks noGrp="1"/>
          </p:cNvSpPr>
          <p:nvPr>
            <p:ph type="title"/>
          </p:nvPr>
        </p:nvSpPr>
        <p:spPr>
          <a:xfrm>
            <a:off x="646111" y="452718"/>
            <a:ext cx="9404723" cy="909917"/>
          </a:xfrm>
        </p:spPr>
        <p:txBody>
          <a:bodyPr/>
          <a:lstStyle/>
          <a:p>
            <a:r>
              <a:rPr lang="en-US" b="1" dirty="0"/>
              <a:t>Footer:</a:t>
            </a:r>
          </a:p>
        </p:txBody>
      </p:sp>
      <p:sp>
        <p:nvSpPr>
          <p:cNvPr id="3" name="Content Placeholder 2">
            <a:extLst>
              <a:ext uri="{FF2B5EF4-FFF2-40B4-BE49-F238E27FC236}">
                <a16:creationId xmlns:a16="http://schemas.microsoft.com/office/drawing/2014/main" id="{BC9C510F-71F5-77F7-7EE6-CF200E78A698}"/>
              </a:ext>
            </a:extLst>
          </p:cNvPr>
          <p:cNvSpPr>
            <a:spLocks noGrp="1"/>
          </p:cNvSpPr>
          <p:nvPr>
            <p:ph idx="1"/>
          </p:nvPr>
        </p:nvSpPr>
        <p:spPr>
          <a:xfrm>
            <a:off x="645131" y="1362636"/>
            <a:ext cx="10513935" cy="4885764"/>
          </a:xfrm>
        </p:spPr>
        <p:txBody>
          <a:bodyPr/>
          <a:lstStyle/>
          <a:p>
            <a:pPr marL="0" indent="0">
              <a:buNone/>
            </a:pPr>
            <a:r>
              <a:rPr lang="en-US" dirty="0"/>
              <a:t> 	</a:t>
            </a:r>
          </a:p>
          <a:p>
            <a:r>
              <a:rPr lang="en-US" sz="2400" b="1" dirty="0"/>
              <a:t>Company</a:t>
            </a:r>
            <a:r>
              <a:rPr lang="en-US" sz="2400" dirty="0"/>
              <a:t>: </a:t>
            </a:r>
            <a:r>
              <a:rPr lang="en-US" dirty="0"/>
              <a:t>This section provides key information about the company, including links to "About Us," "Services," "Contact Us," "Terms of Service," and "Privacy Policy," ensuring users can easily access important details about the business and its operations.</a:t>
            </a:r>
          </a:p>
          <a:p>
            <a:pPr marL="0" indent="0">
              <a:buNone/>
            </a:pPr>
            <a:endParaRPr lang="en-US" dirty="0"/>
          </a:p>
          <a:p>
            <a:r>
              <a:rPr lang="en-US" sz="2400" b="1" dirty="0"/>
              <a:t>Quick Links</a:t>
            </a:r>
            <a:r>
              <a:rPr lang="en-US" sz="2400" dirty="0"/>
              <a:t>: </a:t>
            </a:r>
            <a:r>
              <a:rPr lang="en-US" dirty="0"/>
              <a:t>Contains helpful navigation shortcuts like "Get in Touch," "Help Center," and "How It Works," offering users a quick and efficient way to find support, understand the platform, and resolve any issues they may encounter.</a:t>
            </a:r>
          </a:p>
          <a:p>
            <a:endParaRPr lang="en-US" dirty="0"/>
          </a:p>
        </p:txBody>
      </p:sp>
    </p:spTree>
    <p:extLst>
      <p:ext uri="{BB962C8B-B14F-4D97-AF65-F5344CB8AC3E}">
        <p14:creationId xmlns:p14="http://schemas.microsoft.com/office/powerpoint/2010/main" val="6707311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168</TotalTime>
  <Words>327</Words>
  <Application>Microsoft Macintosh PowerPoint</Application>
  <PresentationFormat>Widescreen</PresentationFormat>
  <Paragraphs>24</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Century Gothic</vt:lpstr>
      <vt:lpstr>Wingdings 3</vt:lpstr>
      <vt:lpstr>Ion</vt:lpstr>
      <vt:lpstr>EzCars</vt:lpstr>
      <vt:lpstr>Home Page:</vt:lpstr>
      <vt:lpstr>Navbar:</vt:lpstr>
      <vt:lpstr>Main Page Features:</vt:lpstr>
      <vt:lpstr>Footer: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Karkera, Mr. Prithvi Sudesh</dc:creator>
  <cp:lastModifiedBy>Karkera, Mr. Prithvi Sudesh</cp:lastModifiedBy>
  <cp:revision>4</cp:revision>
  <dcterms:created xsi:type="dcterms:W3CDTF">2024-09-27T17:30:23Z</dcterms:created>
  <dcterms:modified xsi:type="dcterms:W3CDTF">2024-09-27T20:53:32Z</dcterms:modified>
</cp:coreProperties>
</file>

<file path=docProps/thumbnail.jpeg>
</file>